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37"/>
  </p:notesMasterIdLst>
  <p:handoutMasterIdLst>
    <p:handoutMasterId r:id="rId38"/>
  </p:handoutMasterIdLst>
  <p:sldIdLst>
    <p:sldId id="256" r:id="rId3"/>
    <p:sldId id="265" r:id="rId4"/>
    <p:sldId id="276" r:id="rId5"/>
    <p:sldId id="277" r:id="rId6"/>
    <p:sldId id="278" r:id="rId7"/>
    <p:sldId id="280" r:id="rId8"/>
    <p:sldId id="279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90" r:id="rId17"/>
    <p:sldId id="288" r:id="rId18"/>
    <p:sldId id="289" r:id="rId19"/>
    <p:sldId id="296" r:id="rId20"/>
    <p:sldId id="291" r:id="rId21"/>
    <p:sldId id="292" r:id="rId22"/>
    <p:sldId id="293" r:id="rId23"/>
    <p:sldId id="294" r:id="rId24"/>
    <p:sldId id="295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306" r:id="rId35"/>
    <p:sldId id="307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>
        <p:scale>
          <a:sx n="123" d="100"/>
          <a:sy n="123" d="100"/>
        </p:scale>
        <p:origin x="-72" y="-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2/17/2013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2.gif>
</file>

<file path=ppt/media/image3.png>
</file>

<file path=ppt/media/image4.jpg>
</file>

<file path=ppt/media/image5.gif>
</file>

<file path=ppt/media/image6.gif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2/17/2013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2/17/2013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2/17/2013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2/17/2013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2/17/2013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/>
              <a:pPr/>
              <a:t>2/17/2013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andrew@andrewmorris.xxx&#8217;s" TargetMode="External"/><Relationship Id="rId2" Type="http://schemas.openxmlformats.org/officeDocument/2006/relationships/hyperlink" Target="mailto:andrew@andrewmorris.xxx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Ruining Security Models with SSH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Andrew Morris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Tunneling Traffic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Tunneling traffic </a:t>
            </a:r>
            <a:r>
              <a:rPr lang="en-US" i="1" dirty="0" smtClean="0"/>
              <a:t>FROM</a:t>
            </a:r>
            <a:r>
              <a:rPr lang="en-US" dirty="0" smtClean="0"/>
              <a:t> the client </a:t>
            </a:r>
            <a:r>
              <a:rPr lang="en-US" i="1" dirty="0" smtClean="0"/>
              <a:t>TO</a:t>
            </a:r>
            <a:r>
              <a:rPr lang="en-US" dirty="0" smtClean="0"/>
              <a:t> the server network</a:t>
            </a:r>
          </a:p>
          <a:p>
            <a:r>
              <a:rPr lang="en-US" dirty="0" smtClean="0"/>
              <a:t>Tunnel traffic </a:t>
            </a:r>
            <a:r>
              <a:rPr lang="en-US" i="1" dirty="0" smtClean="0"/>
              <a:t>FROM</a:t>
            </a:r>
            <a:r>
              <a:rPr lang="en-US" dirty="0" smtClean="0"/>
              <a:t> the server network </a:t>
            </a:r>
            <a:r>
              <a:rPr lang="en-US" i="1" dirty="0" smtClean="0"/>
              <a:t>TO</a:t>
            </a:r>
            <a:r>
              <a:rPr lang="en-US" dirty="0" smtClean="0"/>
              <a:t> the client network</a:t>
            </a:r>
          </a:p>
          <a:p>
            <a:r>
              <a:rPr lang="en-US" dirty="0" smtClean="0"/>
              <a:t>Dynamic tunnels</a:t>
            </a:r>
          </a:p>
          <a:p>
            <a:r>
              <a:rPr lang="en-US" dirty="0" smtClean="0"/>
              <a:t>ANYTHING IS POSSIBLE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63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Tunneling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want to move traffic from the local network</a:t>
            </a:r>
          </a:p>
          <a:p>
            <a:pPr lvl="1"/>
            <a:r>
              <a:rPr lang="en-US" dirty="0" smtClean="0"/>
              <a:t># </a:t>
            </a:r>
            <a:r>
              <a:rPr lang="en-US" dirty="0" err="1" smtClean="0"/>
              <a:t>ssh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50"/>
                </a:solidFill>
              </a:rPr>
              <a:t>–L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3389</a:t>
            </a:r>
            <a:r>
              <a:rPr lang="en-US" dirty="0" smtClean="0"/>
              <a:t>:</a:t>
            </a:r>
            <a:r>
              <a:rPr lang="en-US" dirty="0" smtClean="0">
                <a:solidFill>
                  <a:srgbClr val="00B0F0"/>
                </a:solidFill>
              </a:rPr>
              <a:t>192.168.1.2</a:t>
            </a:r>
            <a:r>
              <a:rPr lang="en-US" dirty="0" smtClean="0"/>
              <a:t>:</a:t>
            </a:r>
            <a:r>
              <a:rPr lang="en-US" dirty="0" smtClean="0">
                <a:solidFill>
                  <a:srgbClr val="FFFF00"/>
                </a:solidFill>
              </a:rPr>
              <a:t>3389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7030A0"/>
                </a:solidFill>
              </a:rPr>
              <a:t>andrew@home-server.com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Specifying a </a:t>
            </a:r>
            <a:r>
              <a:rPr lang="en-US" i="1" dirty="0" smtClean="0">
                <a:solidFill>
                  <a:srgbClr val="00B050"/>
                </a:solidFill>
              </a:rPr>
              <a:t>local </a:t>
            </a:r>
            <a:r>
              <a:rPr lang="en-US" dirty="0" smtClean="0">
                <a:solidFill>
                  <a:srgbClr val="00B050"/>
                </a:solidFill>
              </a:rPr>
              <a:t>tunnel</a:t>
            </a:r>
          </a:p>
          <a:p>
            <a:pPr lvl="2"/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Local port to listen on</a:t>
            </a:r>
          </a:p>
          <a:p>
            <a:pPr lvl="2"/>
            <a:r>
              <a:rPr lang="en-US" dirty="0" smtClean="0">
                <a:solidFill>
                  <a:srgbClr val="00B0F0"/>
                </a:solidFill>
              </a:rPr>
              <a:t>Host for the server to connect to</a:t>
            </a:r>
          </a:p>
          <a:p>
            <a:pPr lvl="2"/>
            <a:r>
              <a:rPr lang="en-US" dirty="0" smtClean="0">
                <a:solidFill>
                  <a:srgbClr val="FFFF00"/>
                </a:solidFill>
              </a:rPr>
              <a:t>Port for server to connect to</a:t>
            </a:r>
          </a:p>
          <a:p>
            <a:pPr lvl="2"/>
            <a:r>
              <a:rPr lang="en-US" dirty="0" smtClean="0">
                <a:solidFill>
                  <a:srgbClr val="7030A0"/>
                </a:solidFill>
              </a:rPr>
              <a:t>Machine  to SSH into</a:t>
            </a:r>
            <a:endParaRPr 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281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28600"/>
            <a:ext cx="8229600" cy="6501008"/>
          </a:xfrm>
        </p:spPr>
      </p:pic>
    </p:spTree>
    <p:extLst>
      <p:ext uri="{BB962C8B-B14F-4D97-AF65-F5344CB8AC3E}">
        <p14:creationId xmlns:p14="http://schemas.microsoft.com/office/powerpoint/2010/main" val="3970255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cares?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Crazy reverse shells!</a:t>
            </a:r>
          </a:p>
          <a:p>
            <a:r>
              <a:rPr lang="en-US" dirty="0" smtClean="0"/>
              <a:t>Hide your traffic?</a:t>
            </a:r>
          </a:p>
          <a:p>
            <a:r>
              <a:rPr lang="en-US" dirty="0" smtClean="0"/>
              <a:t>Download evil stuff!</a:t>
            </a:r>
          </a:p>
          <a:p>
            <a:r>
              <a:rPr lang="en-US" dirty="0" smtClean="0"/>
              <a:t>Get any protocol in and out of the network, as long as SSH is allowed!</a:t>
            </a:r>
          </a:p>
          <a:p>
            <a:r>
              <a:rPr lang="en-US" dirty="0" smtClean="0"/>
              <a:t>Screw firewalls!</a:t>
            </a:r>
          </a:p>
          <a:p>
            <a:r>
              <a:rPr lang="en-US" dirty="0" smtClean="0"/>
              <a:t>You can point to 127.0.0.1 to bypass host-based firewalls</a:t>
            </a:r>
          </a:p>
        </p:txBody>
      </p:sp>
    </p:spTree>
    <p:extLst>
      <p:ext uri="{BB962C8B-B14F-4D97-AF65-F5344CB8AC3E}">
        <p14:creationId xmlns:p14="http://schemas.microsoft.com/office/powerpoint/2010/main" val="268916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 The Wire…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057399"/>
            <a:ext cx="6685815" cy="377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885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HAS TO BE A BETTER WAY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3962400"/>
            <a:ext cx="2847975" cy="18383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013" y="2574113"/>
            <a:ext cx="371475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80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Tunneling (SOCKS)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It’s possible to spawn a SOCKS proxy that </a:t>
            </a:r>
            <a:r>
              <a:rPr lang="en-US" dirty="0" err="1" smtClean="0"/>
              <a:t>automagically</a:t>
            </a:r>
            <a:r>
              <a:rPr lang="en-US" dirty="0" smtClean="0"/>
              <a:t> moves traffic over SSH.</a:t>
            </a:r>
          </a:p>
          <a:p>
            <a:r>
              <a:rPr lang="en-US" dirty="0" smtClean="0"/>
              <a:t>Now you can use your scanner, web browser, IM client, World of </a:t>
            </a:r>
            <a:r>
              <a:rPr lang="en-US" dirty="0" err="1" smtClean="0"/>
              <a:t>Warcraft</a:t>
            </a:r>
            <a:r>
              <a:rPr lang="en-US" dirty="0" smtClean="0"/>
              <a:t>, whatever, over SSH</a:t>
            </a:r>
          </a:p>
          <a:p>
            <a:pPr marL="365760" lvl="1" indent="0">
              <a:buNone/>
            </a:pPr>
            <a:r>
              <a:rPr lang="en-US" dirty="0" smtClean="0"/>
              <a:t># </a:t>
            </a:r>
            <a:r>
              <a:rPr lang="en-US" dirty="0" err="1"/>
              <a:t>s</a:t>
            </a:r>
            <a:r>
              <a:rPr lang="en-US" dirty="0" err="1" smtClean="0"/>
              <a:t>sh</a:t>
            </a:r>
            <a:r>
              <a:rPr lang="en-US" dirty="0" smtClean="0"/>
              <a:t> –D 8080 </a:t>
            </a:r>
            <a:r>
              <a:rPr lang="en-US" dirty="0" err="1" smtClean="0"/>
              <a:t>andrew@andrewmorris.xxx</a:t>
            </a:r>
            <a:endParaRPr lang="en-US" dirty="0" smtClean="0"/>
          </a:p>
          <a:p>
            <a:pPr marL="365760" lvl="1" indent="0">
              <a:buNone/>
            </a:pPr>
            <a:r>
              <a:rPr lang="en-US" dirty="0" smtClean="0"/>
              <a:t>…Yup. That’s 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41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WAIT, THERE’S MORE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057400"/>
            <a:ext cx="2781300" cy="3817966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2825535"/>
            <a:ext cx="3134152" cy="40195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2743200"/>
            <a:ext cx="2697023" cy="38862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153" y="1905000"/>
            <a:ext cx="3423514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408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TUNNELING ANYTHING OVER SSH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343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SSH Tunnels + </a:t>
            </a:r>
            <a:r>
              <a:rPr lang="en-US" dirty="0" err="1" smtClean="0"/>
              <a:t>Proxychains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Proxychains</a:t>
            </a:r>
            <a:r>
              <a:rPr lang="en-US" dirty="0" smtClean="0"/>
              <a:t> is a *nix tool that allows any application to be run through a proxy</a:t>
            </a:r>
          </a:p>
          <a:p>
            <a:r>
              <a:rPr lang="en-US" dirty="0" smtClean="0"/>
              <a:t>Nmap scans over SSH </a:t>
            </a:r>
            <a:r>
              <a:rPr lang="en-US" dirty="0" err="1" smtClean="0"/>
              <a:t>proxychains</a:t>
            </a:r>
            <a:endParaRPr lang="en-US" dirty="0" smtClean="0"/>
          </a:p>
          <a:p>
            <a:pPr marL="365760" lvl="1" indent="0">
              <a:buNone/>
            </a:pPr>
            <a:r>
              <a:rPr lang="en-US" dirty="0" smtClean="0"/>
              <a:t># </a:t>
            </a:r>
            <a:r>
              <a:rPr lang="en-US" dirty="0" err="1" smtClean="0"/>
              <a:t>proxychains</a:t>
            </a:r>
            <a:r>
              <a:rPr lang="en-US" dirty="0" smtClean="0"/>
              <a:t> </a:t>
            </a:r>
            <a:r>
              <a:rPr lang="en-US" dirty="0" err="1" smtClean="0"/>
              <a:t>nmap</a:t>
            </a:r>
            <a:r>
              <a:rPr lang="en-US" dirty="0" smtClean="0"/>
              <a:t> –p445 –</a:t>
            </a:r>
            <a:r>
              <a:rPr lang="en-US" dirty="0" err="1" smtClean="0"/>
              <a:t>Pn</a:t>
            </a:r>
            <a:r>
              <a:rPr lang="en-US" dirty="0" smtClean="0"/>
              <a:t> –n 192.168.1.0/24</a:t>
            </a:r>
          </a:p>
          <a:p>
            <a:r>
              <a:rPr lang="en-US" dirty="0" err="1" smtClean="0"/>
              <a:t>SMBClient</a:t>
            </a:r>
            <a:r>
              <a:rPr lang="en-US" dirty="0" smtClean="0"/>
              <a:t> over SSH</a:t>
            </a:r>
          </a:p>
          <a:p>
            <a:pPr marL="365760" lvl="1" indent="0">
              <a:buNone/>
            </a:pPr>
            <a:r>
              <a:rPr lang="en-US" dirty="0" smtClean="0"/>
              <a:t># </a:t>
            </a:r>
            <a:r>
              <a:rPr lang="en-US" dirty="0" err="1" smtClean="0"/>
              <a:t>proxychains</a:t>
            </a:r>
            <a:r>
              <a:rPr lang="en-US" dirty="0" smtClean="0"/>
              <a:t> </a:t>
            </a:r>
            <a:r>
              <a:rPr lang="en-US" dirty="0" err="1" smtClean="0"/>
              <a:t>smbclient</a:t>
            </a:r>
            <a:r>
              <a:rPr lang="en-US" dirty="0" smtClean="0"/>
              <a:t> -L //192.168.1.1</a:t>
            </a:r>
          </a:p>
          <a:p>
            <a:r>
              <a:rPr lang="en-US" dirty="0" smtClean="0"/>
              <a:t>Nessus over SSH</a:t>
            </a:r>
          </a:p>
          <a:p>
            <a:pPr marL="365760" lvl="1" indent="0">
              <a:buNone/>
            </a:pPr>
            <a:r>
              <a:rPr lang="en-US" dirty="0" smtClean="0"/>
              <a:t># </a:t>
            </a:r>
            <a:r>
              <a:rPr lang="en-US" dirty="0" err="1" smtClean="0"/>
              <a:t>proxychains</a:t>
            </a:r>
            <a:r>
              <a:rPr lang="en-US" dirty="0" smtClean="0"/>
              <a:t> </a:t>
            </a:r>
            <a:r>
              <a:rPr lang="en-US" dirty="0" err="1" smtClean="0"/>
              <a:t>nessusd</a:t>
            </a:r>
            <a:endParaRPr lang="en-US" dirty="0" smtClean="0"/>
          </a:p>
          <a:p>
            <a:r>
              <a:rPr lang="en-US" dirty="0" smtClean="0"/>
              <a:t>SSH over SSH</a:t>
            </a:r>
          </a:p>
          <a:p>
            <a:pPr marL="365760" lvl="1" indent="0">
              <a:buNone/>
            </a:pPr>
            <a:r>
              <a:rPr lang="en-US" dirty="0" smtClean="0"/>
              <a:t># </a:t>
            </a:r>
            <a:r>
              <a:rPr lang="en-US" dirty="0" err="1" smtClean="0"/>
              <a:t>proxychains</a:t>
            </a:r>
            <a:r>
              <a:rPr lang="en-US" dirty="0" smtClean="0"/>
              <a:t> </a:t>
            </a:r>
            <a:r>
              <a:rPr lang="en-US" dirty="0" err="1" smtClean="0"/>
              <a:t>ssh</a:t>
            </a:r>
            <a:r>
              <a:rPr lang="en-US" dirty="0" smtClean="0"/>
              <a:t> -D 8081 </a:t>
            </a:r>
            <a:r>
              <a:rPr lang="en-US" dirty="0" err="1" smtClean="0"/>
              <a:t>andrew@andrewmorris.xxx</a:t>
            </a:r>
            <a:endParaRPr lang="en-US" dirty="0"/>
          </a:p>
          <a:p>
            <a:pPr marL="365760" lvl="1" indent="0">
              <a:buNone/>
            </a:pPr>
            <a:r>
              <a:rPr lang="en-US" dirty="0" smtClean="0"/>
              <a:t>I just blew my own mind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17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Penetration Tester at NOVA-based consulting company</a:t>
            </a:r>
            <a:endParaRPr dirty="0"/>
          </a:p>
          <a:p>
            <a:r>
              <a:rPr lang="en-US" dirty="0" smtClean="0"/>
              <a:t>Hold the OSCP and GXPN</a:t>
            </a:r>
            <a:endParaRPr dirty="0"/>
          </a:p>
          <a:p>
            <a:r>
              <a:rPr lang="en-US" dirty="0" smtClean="0"/>
              <a:t>In my free time I play music and find confusing GIFs on the Internet</a:t>
            </a:r>
            <a:endParaRPr dirty="0"/>
          </a:p>
        </p:txBody>
      </p:sp>
      <p:pic>
        <p:nvPicPr>
          <p:cNvPr id="1028" name="Picture 4" descr="C:\Users\Andrew\Pictures\Wat\DR3zb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663" y="3748088"/>
            <a:ext cx="3190875" cy="2686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cares about tunneling?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don’t need to be privileged</a:t>
            </a:r>
          </a:p>
          <a:p>
            <a:pPr lvl="1"/>
            <a:r>
              <a:rPr lang="en-US" dirty="0" smtClean="0"/>
              <a:t>“Dude, screw this box”</a:t>
            </a:r>
          </a:p>
          <a:p>
            <a:r>
              <a:rPr lang="en-US" dirty="0" smtClean="0"/>
              <a:t>Enabled by default</a:t>
            </a:r>
          </a:p>
          <a:p>
            <a:r>
              <a:rPr lang="en-US" dirty="0" smtClean="0"/>
              <a:t>Compromise a DMZ box? Pivot inward with native tools! No root required!</a:t>
            </a:r>
          </a:p>
          <a:p>
            <a:pPr lvl="1"/>
            <a:r>
              <a:rPr lang="en-US" dirty="0" smtClean="0"/>
              <a:t>Launch exploits</a:t>
            </a:r>
          </a:p>
          <a:p>
            <a:pPr lvl="1"/>
            <a:r>
              <a:rPr lang="en-US" dirty="0" smtClean="0"/>
              <a:t>Connect to shares</a:t>
            </a:r>
          </a:p>
          <a:p>
            <a:pPr lvl="1"/>
            <a:r>
              <a:rPr lang="en-US" dirty="0" smtClean="0"/>
              <a:t>Execute vulnerability scans</a:t>
            </a:r>
          </a:p>
          <a:p>
            <a:pPr lvl="1"/>
            <a:r>
              <a:rPr lang="en-US" dirty="0" smtClean="0"/>
              <a:t>Browse internal sites</a:t>
            </a:r>
          </a:p>
        </p:txBody>
      </p:sp>
    </p:spTree>
    <p:extLst>
      <p:ext uri="{BB962C8B-B14F-4D97-AF65-F5344CB8AC3E}">
        <p14:creationId xmlns:p14="http://schemas.microsoft.com/office/powerpoint/2010/main" val="1248998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Some stupid tricks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07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667000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“But Andrew, renegotiating a separate SSH session for each tunnel totally sucks”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…and it makes for a lot of logs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295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Inline SSH Tunneling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drop out of SSH sessions and negotiate new tunnels inline, without negotiating a new session</a:t>
            </a:r>
          </a:p>
          <a:p>
            <a:r>
              <a:rPr lang="en-US" dirty="0" smtClean="0"/>
              <a:t>Default escape key is ~</a:t>
            </a:r>
          </a:p>
          <a:p>
            <a:r>
              <a:rPr lang="en-US" dirty="0" smtClean="0"/>
              <a:t>Carriage return, tilde, then </a:t>
            </a:r>
            <a:r>
              <a:rPr lang="en-US" dirty="0" err="1" smtClean="0"/>
              <a:t>shift+C</a:t>
            </a:r>
            <a:endParaRPr lang="en-US" dirty="0" smtClean="0"/>
          </a:p>
          <a:p>
            <a:r>
              <a:rPr lang="en-US" dirty="0" smtClean="0"/>
              <a:t>Insert whatever tunnel arguments you want</a:t>
            </a:r>
          </a:p>
          <a:p>
            <a:pPr marL="0" indent="0">
              <a:buNone/>
            </a:pPr>
            <a:r>
              <a:rPr lang="en-US" sz="1200" dirty="0" err="1">
                <a:solidFill>
                  <a:schemeClr val="tx1"/>
                </a:solidFill>
                <a:latin typeface="Calibri"/>
              </a:rPr>
              <a:t>root@bt</a:t>
            </a:r>
            <a:r>
              <a:rPr lang="en-US" sz="1200" dirty="0">
                <a:solidFill>
                  <a:schemeClr val="tx1"/>
                </a:solidFill>
                <a:latin typeface="Calibri"/>
              </a:rPr>
              <a:t>:~# </a:t>
            </a:r>
            <a:endParaRPr lang="en-US" sz="1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200" dirty="0" err="1">
                <a:solidFill>
                  <a:schemeClr val="tx1"/>
                </a:solidFill>
                <a:latin typeface="Calibri"/>
              </a:rPr>
              <a:t>ssh</a:t>
            </a:r>
            <a:r>
              <a:rPr lang="en-US" sz="1200" dirty="0">
                <a:solidFill>
                  <a:schemeClr val="tx1"/>
                </a:solidFill>
                <a:latin typeface="Calibri"/>
              </a:rPr>
              <a:t>&gt; -D 8080</a:t>
            </a:r>
            <a:endParaRPr lang="en-US" sz="1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200" dirty="0">
                <a:solidFill>
                  <a:schemeClr val="tx1"/>
                </a:solidFill>
                <a:latin typeface="Calibri"/>
              </a:rPr>
              <a:t>Forwarding port.</a:t>
            </a:r>
            <a:endParaRPr lang="en-US" sz="1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200" dirty="0" err="1">
                <a:solidFill>
                  <a:schemeClr val="tx1"/>
                </a:solidFill>
                <a:latin typeface="Calibri"/>
              </a:rPr>
              <a:t>root@bt</a:t>
            </a:r>
            <a:r>
              <a:rPr lang="en-US" sz="1200" dirty="0">
                <a:solidFill>
                  <a:schemeClr val="tx1"/>
                </a:solidFill>
                <a:latin typeface="Calibri"/>
              </a:rPr>
              <a:t>:~# </a:t>
            </a:r>
            <a:endParaRPr lang="en-US" sz="1200" dirty="0">
              <a:solidFill>
                <a:schemeClr val="tx1"/>
              </a:solidFill>
            </a:endParaRP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2244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Layer 3 Tunnel (Poor man’s VPN)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of the aforementioned SSH tunnels were at Layer 4. They only allow TCP connections.</a:t>
            </a:r>
          </a:p>
          <a:p>
            <a:r>
              <a:rPr lang="en-US" dirty="0" smtClean="0"/>
              <a:t>Establishing a Layer 3 tunnel is possible, but it’s a pain</a:t>
            </a:r>
          </a:p>
          <a:p>
            <a:r>
              <a:rPr lang="en-US" dirty="0" smtClean="0"/>
              <a:t>Creates </a:t>
            </a:r>
            <a:r>
              <a:rPr lang="en-US" dirty="0" err="1" smtClean="0"/>
              <a:t>tun</a:t>
            </a:r>
            <a:r>
              <a:rPr lang="en-US" dirty="0" smtClean="0"/>
              <a:t> interface</a:t>
            </a:r>
          </a:p>
          <a:p>
            <a:pPr marL="365760" lvl="1" indent="0">
              <a:buNone/>
            </a:pPr>
            <a:r>
              <a:rPr lang="en-US" dirty="0" smtClean="0"/>
              <a:t># </a:t>
            </a:r>
            <a:r>
              <a:rPr lang="en-US" dirty="0" err="1" smtClean="0"/>
              <a:t>ssh</a:t>
            </a:r>
            <a:r>
              <a:rPr lang="en-US" dirty="0" smtClean="0"/>
              <a:t> –w5:5 root@server.com</a:t>
            </a:r>
          </a:p>
          <a:p>
            <a:r>
              <a:rPr lang="en-US" dirty="0" smtClean="0"/>
              <a:t>Now you’ve got TCP, UDP, and ICMP</a:t>
            </a:r>
          </a:p>
          <a:p>
            <a:r>
              <a:rPr lang="en-US" dirty="0" smtClean="0"/>
              <a:t>You can ping boxes, grab a DHCP lease, communicate with DNS, whatever.</a:t>
            </a:r>
          </a:p>
          <a:p>
            <a:r>
              <a:rPr lang="en-US" dirty="0" smtClean="0"/>
              <a:t>Think highly secured P2P botnet VPN, or something like that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890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Layer 3 Tunnel 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settings required for VPN over SSH are not configured by default</a:t>
            </a:r>
          </a:p>
          <a:p>
            <a:r>
              <a:rPr lang="en-US" dirty="0" smtClean="0"/>
              <a:t>You need root access on a box to make the configuration changes</a:t>
            </a:r>
          </a:p>
          <a:p>
            <a:r>
              <a:rPr lang="en-US" dirty="0" smtClean="0"/>
              <a:t>More advanced to set up</a:t>
            </a:r>
          </a:p>
          <a:p>
            <a:pPr lvl="1"/>
            <a:r>
              <a:rPr lang="en-US" dirty="0" smtClean="0"/>
              <a:t>Routing</a:t>
            </a:r>
          </a:p>
          <a:p>
            <a:pPr lvl="1"/>
            <a:r>
              <a:rPr lang="en-US" dirty="0" smtClean="0"/>
              <a:t>IP forwarding</a:t>
            </a:r>
          </a:p>
          <a:p>
            <a:pPr lvl="1"/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874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Hiding from </a:t>
            </a:r>
            <a:r>
              <a:rPr lang="en-US" dirty="0" err="1" smtClean="0"/>
              <a:t>SysAdmins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It’s trivial to hide from utilities like “who”, “w”, or “</a:t>
            </a:r>
            <a:r>
              <a:rPr lang="en-US" dirty="0" err="1" smtClean="0"/>
              <a:t>lastlog</a:t>
            </a:r>
            <a:r>
              <a:rPr lang="en-US" dirty="0" smtClean="0"/>
              <a:t>” on most (all) machines</a:t>
            </a:r>
          </a:p>
          <a:p>
            <a:r>
              <a:rPr lang="en-US" dirty="0" smtClean="0"/>
              <a:t>Who, </a:t>
            </a:r>
            <a:r>
              <a:rPr lang="en-US" dirty="0" err="1" smtClean="0"/>
              <a:t>Lastlog</a:t>
            </a:r>
            <a:r>
              <a:rPr lang="en-US" dirty="0" smtClean="0"/>
              <a:t>, W, and Last</a:t>
            </a:r>
            <a:r>
              <a:rPr lang="en-US" dirty="0"/>
              <a:t> </a:t>
            </a:r>
            <a:r>
              <a:rPr lang="en-US" dirty="0" smtClean="0"/>
              <a:t>all pull their data from </a:t>
            </a:r>
            <a:r>
              <a:rPr lang="en-US" dirty="0" err="1" smtClean="0"/>
              <a:t>utmp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Utmp</a:t>
            </a:r>
            <a:r>
              <a:rPr lang="en-US" dirty="0" smtClean="0"/>
              <a:t> data is not logged when bash is executed, but when the user attaches to the pseudo terminal</a:t>
            </a:r>
          </a:p>
          <a:p>
            <a:r>
              <a:rPr lang="en-US" dirty="0"/>
              <a:t>The -T flag in an SSH command suppresses attachment to a pseudo-terminal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32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it out!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Before-</a:t>
            </a:r>
          </a:p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2362199"/>
            <a:ext cx="6934200" cy="3822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074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it out!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After-</a:t>
            </a:r>
          </a:p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2362200"/>
            <a:ext cx="6705600" cy="3696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434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Being sneaky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way to cover your tracks is by unsetting the HISTFILE variable</a:t>
            </a:r>
          </a:p>
          <a:p>
            <a:r>
              <a:rPr lang="en-US" dirty="0" smtClean="0"/>
              <a:t>This prevents your commands from being logged by the server</a:t>
            </a:r>
          </a:p>
          <a:p>
            <a:r>
              <a:rPr lang="en-US" dirty="0" smtClean="0"/>
              <a:t>A lot stealthier than “history -c”</a:t>
            </a:r>
          </a:p>
          <a:p>
            <a:endParaRPr lang="en-US" dirty="0"/>
          </a:p>
          <a:p>
            <a:pPr marL="365760" lvl="1" indent="0">
              <a:buNone/>
            </a:pPr>
            <a:r>
              <a:rPr lang="en-US" dirty="0" smtClean="0"/>
              <a:t># unset HISTFILE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96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lvl="1"/>
            <a:r>
              <a:rPr lang="en-US" sz="2400" dirty="0" smtClean="0"/>
              <a:t>Authentication</a:t>
            </a:r>
          </a:p>
          <a:p>
            <a:pPr lvl="1"/>
            <a:r>
              <a:rPr lang="en-US" sz="2400" dirty="0" smtClean="0"/>
              <a:t>Scripting</a:t>
            </a:r>
          </a:p>
          <a:p>
            <a:pPr lvl="1"/>
            <a:r>
              <a:rPr lang="en-US" sz="2400" dirty="0" smtClean="0"/>
              <a:t>File Transfer</a:t>
            </a:r>
          </a:p>
          <a:p>
            <a:pPr lvl="1"/>
            <a:r>
              <a:rPr lang="en-US" sz="2400" dirty="0" smtClean="0"/>
              <a:t>Traffic Tunneling</a:t>
            </a:r>
          </a:p>
          <a:p>
            <a:pPr lvl="1"/>
            <a:r>
              <a:rPr lang="en-US" sz="2400" dirty="0" smtClean="0"/>
              <a:t>Hiding</a:t>
            </a:r>
          </a:p>
        </p:txBody>
      </p:sp>
    </p:spTree>
    <p:extLst>
      <p:ext uri="{BB962C8B-B14F-4D97-AF65-F5344CB8AC3E}">
        <p14:creationId xmlns:p14="http://schemas.microsoft.com/office/powerpoint/2010/main" val="415810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Blackmail Your Rivals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Once you’ve gained root access, it’s possible to manipulate </a:t>
            </a:r>
            <a:r>
              <a:rPr lang="en-US" dirty="0" err="1" smtClean="0"/>
              <a:t>utmp</a:t>
            </a:r>
            <a:r>
              <a:rPr lang="en-US" dirty="0" smtClean="0"/>
              <a:t> into displaying whatever IP address or string of text that you want it to, when “who” is invoked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14600" y="2743200"/>
            <a:ext cx="8229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latin typeface="Calibri"/>
              </a:rPr>
              <a:t># w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>
                <a:latin typeface="Calibri"/>
              </a:rPr>
              <a:t>USER     TTY      FROM              LOGIN@   IDLE   JCPU   PCPU WHAT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>
                <a:latin typeface="Calibri"/>
              </a:rPr>
              <a:t>root     </a:t>
            </a:r>
            <a:r>
              <a:rPr lang="en-US" sz="2000" dirty="0" err="1">
                <a:latin typeface="Calibri"/>
              </a:rPr>
              <a:t>pts</a:t>
            </a:r>
            <a:r>
              <a:rPr lang="en-US" sz="2000" dirty="0">
                <a:latin typeface="Calibri"/>
              </a:rPr>
              <a:t>/0    </a:t>
            </a:r>
            <a:r>
              <a:rPr lang="en-US" sz="2000" dirty="0">
                <a:solidFill>
                  <a:schemeClr val="accent5"/>
                </a:solidFill>
                <a:latin typeface="Calibri"/>
              </a:rPr>
              <a:t>10.10.10.10</a:t>
            </a:r>
            <a:r>
              <a:rPr lang="en-US" sz="2000" dirty="0">
                <a:latin typeface="Calibri"/>
              </a:rPr>
              <a:t>     16:04    1.00s  0.27s  0.00s w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>
                <a:latin typeface="Calibri"/>
              </a:rPr>
              <a:t># </a:t>
            </a:r>
            <a:r>
              <a:rPr lang="en-US" sz="2000" dirty="0" err="1">
                <a:latin typeface="Calibri"/>
              </a:rPr>
              <a:t>sed</a:t>
            </a:r>
            <a:r>
              <a:rPr lang="en-US" sz="2000" dirty="0">
                <a:latin typeface="Calibri"/>
              </a:rPr>
              <a:t> -</a:t>
            </a:r>
            <a:r>
              <a:rPr lang="en-US" sz="2000" dirty="0" err="1">
                <a:latin typeface="Calibri"/>
              </a:rPr>
              <a:t>i</a:t>
            </a:r>
            <a:r>
              <a:rPr lang="en-US" sz="2000" dirty="0">
                <a:latin typeface="Calibri"/>
              </a:rPr>
              <a:t> 's/10.10.10.10/20.20.20.20/g' /</a:t>
            </a:r>
            <a:r>
              <a:rPr lang="en-US" sz="2000" dirty="0" err="1">
                <a:latin typeface="Calibri"/>
              </a:rPr>
              <a:t>var</a:t>
            </a:r>
            <a:r>
              <a:rPr lang="en-US" sz="2000" dirty="0">
                <a:latin typeface="Calibri"/>
              </a:rPr>
              <a:t>/run/</a:t>
            </a:r>
            <a:r>
              <a:rPr lang="en-US" sz="2000" dirty="0" err="1">
                <a:latin typeface="Calibri"/>
              </a:rPr>
              <a:t>utmp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>
                <a:latin typeface="Calibri"/>
              </a:rPr>
              <a:t># w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>
                <a:latin typeface="Calibri"/>
              </a:rPr>
              <a:t>USER     TTY      FROM              LOGIN@   IDLE   JCPU   PCPU WHAT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>
                <a:latin typeface="Calibri"/>
              </a:rPr>
              <a:t>root     </a:t>
            </a:r>
            <a:r>
              <a:rPr lang="en-US" sz="2000" dirty="0" err="1">
                <a:latin typeface="Calibri"/>
              </a:rPr>
              <a:t>pts</a:t>
            </a:r>
            <a:r>
              <a:rPr lang="en-US" sz="2000" dirty="0">
                <a:latin typeface="Calibri"/>
              </a:rPr>
              <a:t>/0    </a:t>
            </a:r>
            <a:r>
              <a:rPr lang="en-US" sz="2000" dirty="0">
                <a:solidFill>
                  <a:schemeClr val="accent5"/>
                </a:solidFill>
                <a:latin typeface="Calibri"/>
              </a:rPr>
              <a:t>20.20.20.20</a:t>
            </a:r>
            <a:r>
              <a:rPr lang="en-US" sz="2000" dirty="0">
                <a:latin typeface="Calibri"/>
              </a:rPr>
              <a:t>    09:22    0.00s  0.29s  0.00s w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37014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STOP THERE?!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don’t even need to overwrite with another IP address! </a:t>
            </a:r>
          </a:p>
          <a:p>
            <a:r>
              <a:rPr lang="en-US" dirty="0" smtClean="0"/>
              <a:t>You can overwrite it with anything at all, as long as it’s the same length as the IP address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43000" y="3124200"/>
            <a:ext cx="9601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Calibri"/>
              </a:rPr>
              <a:t># </a:t>
            </a:r>
            <a:r>
              <a:rPr lang="en-US" b="1" dirty="0">
                <a:latin typeface="Calibri"/>
              </a:rPr>
              <a:t>w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>
                <a:latin typeface="Calibri"/>
              </a:rPr>
              <a:t>USER     TTY      FROM              LOGIN@   IDLE   JCPU   PCPU WHAT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>
                <a:latin typeface="Calibri"/>
              </a:rPr>
              <a:t>root     </a:t>
            </a:r>
            <a:r>
              <a:rPr lang="en-US" dirty="0" err="1">
                <a:latin typeface="Calibri"/>
              </a:rPr>
              <a:t>pts</a:t>
            </a:r>
            <a:r>
              <a:rPr lang="en-US" dirty="0">
                <a:latin typeface="Calibri"/>
              </a:rPr>
              <a:t>/0    10.10.10.10     16:04    1.00s  0.27s  0.00s w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>
                <a:latin typeface="Calibri"/>
              </a:rPr>
              <a:t># </a:t>
            </a:r>
            <a:r>
              <a:rPr lang="en-US" b="1" dirty="0" err="1">
                <a:latin typeface="Calibri"/>
              </a:rPr>
              <a:t>sed</a:t>
            </a:r>
            <a:r>
              <a:rPr lang="en-US" b="1" dirty="0">
                <a:latin typeface="Calibri"/>
              </a:rPr>
              <a:t> -</a:t>
            </a:r>
            <a:r>
              <a:rPr lang="en-US" b="1" dirty="0" err="1">
                <a:latin typeface="Calibri"/>
              </a:rPr>
              <a:t>i</a:t>
            </a:r>
            <a:r>
              <a:rPr lang="en-US" b="1" dirty="0">
                <a:latin typeface="Calibri"/>
              </a:rPr>
              <a:t> 's/10.10.10.10/</a:t>
            </a:r>
            <a:r>
              <a:rPr lang="en-US" b="1" dirty="0">
                <a:solidFill>
                  <a:srgbClr val="FFFF00"/>
                </a:solidFill>
                <a:latin typeface="Calibri"/>
              </a:rPr>
              <a:t>NICHOLASCAGE</a:t>
            </a:r>
            <a:r>
              <a:rPr lang="en-US" b="1" dirty="0">
                <a:latin typeface="Calibri"/>
              </a:rPr>
              <a:t>/g' /</a:t>
            </a:r>
            <a:r>
              <a:rPr lang="en-US" b="1" dirty="0" err="1">
                <a:latin typeface="Calibri"/>
              </a:rPr>
              <a:t>var</a:t>
            </a:r>
            <a:r>
              <a:rPr lang="en-US" b="1" dirty="0">
                <a:latin typeface="Calibri"/>
              </a:rPr>
              <a:t>/run/</a:t>
            </a:r>
            <a:r>
              <a:rPr lang="en-US" b="1" dirty="0" err="1">
                <a:latin typeface="Calibri"/>
              </a:rPr>
              <a:t>utmp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>
                <a:latin typeface="Calibri"/>
              </a:rPr>
              <a:t># </a:t>
            </a:r>
            <a:r>
              <a:rPr lang="en-US" b="1" dirty="0">
                <a:latin typeface="Calibri"/>
              </a:rPr>
              <a:t>w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>
                <a:latin typeface="Calibri"/>
              </a:rPr>
              <a:t>USER     TTY      FROM              LOGIN@   IDLE   JCPU   PCPU WHAT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>
                <a:latin typeface="Calibri"/>
              </a:rPr>
              <a:t>root     </a:t>
            </a:r>
            <a:r>
              <a:rPr lang="en-US" dirty="0" err="1">
                <a:latin typeface="Calibri"/>
              </a:rPr>
              <a:t>pts</a:t>
            </a:r>
            <a:r>
              <a:rPr lang="en-US" dirty="0">
                <a:latin typeface="Calibri"/>
              </a:rPr>
              <a:t>/0    </a:t>
            </a:r>
            <a:r>
              <a:rPr lang="en-US" b="1" dirty="0">
                <a:solidFill>
                  <a:srgbClr val="FFFF00"/>
                </a:solidFill>
                <a:latin typeface="Calibri"/>
              </a:rPr>
              <a:t>NICHOLASCAGE</a:t>
            </a:r>
            <a:r>
              <a:rPr lang="en-US" dirty="0">
                <a:latin typeface="Calibri"/>
              </a:rPr>
              <a:t>    09:22    0.00s  0.29s  0.00s 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810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cares?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SSH is a very underrated protocol</a:t>
            </a:r>
          </a:p>
          <a:p>
            <a:r>
              <a:rPr lang="en-US" dirty="0" smtClean="0"/>
              <a:t>It’s extremely versatile, and very powerful</a:t>
            </a:r>
          </a:p>
          <a:p>
            <a:r>
              <a:rPr lang="en-US" dirty="0" smtClean="0"/>
              <a:t>If SSH is a focal point of security in your environment, be aware of the implications</a:t>
            </a:r>
          </a:p>
          <a:p>
            <a:r>
              <a:rPr lang="en-US" dirty="0" smtClean="0"/>
              <a:t>If you’re a </a:t>
            </a:r>
            <a:r>
              <a:rPr lang="en-US" dirty="0" err="1" smtClean="0"/>
              <a:t>pentester</a:t>
            </a:r>
            <a:r>
              <a:rPr lang="en-US" dirty="0" smtClean="0"/>
              <a:t>, go forth and practice your SSH gymnastics</a:t>
            </a:r>
          </a:p>
        </p:txBody>
      </p:sp>
    </p:spTree>
    <p:extLst>
      <p:ext uri="{BB962C8B-B14F-4D97-AF65-F5344CB8AC3E}">
        <p14:creationId xmlns:p14="http://schemas.microsoft.com/office/powerpoint/2010/main" val="2177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33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 for listening!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Andrew Morris</a:t>
            </a:r>
          </a:p>
          <a:p>
            <a:r>
              <a:rPr lang="en-US" dirty="0" smtClean="0"/>
              <a:t>morr.drew@gmail.com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785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execution on a Linux machine?</a:t>
            </a:r>
          </a:p>
          <a:p>
            <a:pPr lvl="1"/>
            <a:r>
              <a:rPr lang="en-US" dirty="0" smtClean="0"/>
              <a:t>Generate a quick public key on your attacker machine</a:t>
            </a:r>
          </a:p>
          <a:p>
            <a:pPr marL="685800" lvl="2" indent="0">
              <a:buNone/>
            </a:pPr>
            <a:r>
              <a:rPr lang="en-US" dirty="0" smtClean="0"/>
              <a:t># </a:t>
            </a:r>
            <a:r>
              <a:rPr lang="en-US" dirty="0" err="1" smtClean="0"/>
              <a:t>ssh-keygen</a:t>
            </a:r>
            <a:endParaRPr lang="en-US" dirty="0" smtClean="0"/>
          </a:p>
          <a:p>
            <a:pPr lvl="1"/>
            <a:r>
              <a:rPr lang="en-US" dirty="0" smtClean="0"/>
              <a:t>Transfer to the victim machine, drop it in ~/.</a:t>
            </a:r>
            <a:r>
              <a:rPr lang="en-US" dirty="0" err="1" smtClean="0"/>
              <a:t>ssh</a:t>
            </a:r>
            <a:r>
              <a:rPr lang="en-US" dirty="0" smtClean="0"/>
              <a:t>/</a:t>
            </a:r>
            <a:r>
              <a:rPr lang="en-US" dirty="0" err="1" smtClean="0"/>
              <a:t>authorized_keys</a:t>
            </a:r>
            <a:endParaRPr lang="en-US" dirty="0" smtClean="0"/>
          </a:p>
          <a:p>
            <a:pPr marL="685800" lvl="2" indent="0">
              <a:buNone/>
            </a:pPr>
            <a:r>
              <a:rPr lang="en-US" dirty="0" smtClean="0"/>
              <a:t># </a:t>
            </a:r>
            <a:r>
              <a:rPr lang="en-US" dirty="0" err="1" smtClean="0"/>
              <a:t>scp</a:t>
            </a:r>
            <a:r>
              <a:rPr lang="en-US" dirty="0" smtClean="0"/>
              <a:t> ~/home/.</a:t>
            </a:r>
            <a:r>
              <a:rPr lang="en-US" dirty="0" err="1" smtClean="0"/>
              <a:t>ssh</a:t>
            </a:r>
            <a:r>
              <a:rPr lang="en-US" dirty="0" smtClean="0"/>
              <a:t>/id_rsa.pub victim@10.10.10.10:/home/victim/.</a:t>
            </a:r>
            <a:r>
              <a:rPr lang="en-US" dirty="0" err="1" smtClean="0"/>
              <a:t>ssh</a:t>
            </a:r>
            <a:r>
              <a:rPr lang="en-US" dirty="0" smtClean="0"/>
              <a:t>/</a:t>
            </a:r>
            <a:r>
              <a:rPr lang="en-US" dirty="0" err="1" smtClean="0"/>
              <a:t>authorized_keys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00167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cares?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can change their password all day, as long as the key is in place, you’re allowed in</a:t>
            </a:r>
          </a:p>
          <a:p>
            <a:r>
              <a:rPr lang="en-US" dirty="0"/>
              <a:t>Interactive shell </a:t>
            </a:r>
            <a:r>
              <a:rPr lang="en-US" dirty="0" err="1"/>
              <a:t>vs</a:t>
            </a:r>
            <a:r>
              <a:rPr lang="en-US" dirty="0"/>
              <a:t> code </a:t>
            </a:r>
            <a:r>
              <a:rPr lang="en-US" dirty="0" smtClean="0"/>
              <a:t>exec</a:t>
            </a:r>
          </a:p>
          <a:p>
            <a:r>
              <a:rPr lang="en-US" dirty="0" smtClean="0"/>
              <a:t>Can be an effective backdoor technique if the victim isn’t too Linux savvy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74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 The Wire…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057399"/>
            <a:ext cx="6685815" cy="377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88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Transfer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828800"/>
            <a:ext cx="9144000" cy="4800600"/>
          </a:xfrm>
        </p:spPr>
        <p:txBody>
          <a:bodyPr/>
          <a:lstStyle/>
          <a:p>
            <a:r>
              <a:rPr lang="en-US" dirty="0" smtClean="0"/>
              <a:t>By default SSH servers allow inline file transfer</a:t>
            </a:r>
          </a:p>
          <a:p>
            <a:r>
              <a:rPr lang="en-US" dirty="0" smtClean="0"/>
              <a:t>Uses FTP-</a:t>
            </a:r>
            <a:r>
              <a:rPr lang="en-US" dirty="0" err="1" smtClean="0"/>
              <a:t>ish</a:t>
            </a:r>
            <a:r>
              <a:rPr lang="en-US" dirty="0" smtClean="0"/>
              <a:t> syntax:</a:t>
            </a:r>
          </a:p>
          <a:p>
            <a:pPr lvl="1"/>
            <a:r>
              <a:rPr lang="en-US" dirty="0" smtClean="0"/>
              <a:t>GET</a:t>
            </a:r>
          </a:p>
          <a:p>
            <a:pPr lvl="1"/>
            <a:r>
              <a:rPr lang="en-US" dirty="0" smtClean="0"/>
              <a:t>PUT</a:t>
            </a:r>
          </a:p>
          <a:p>
            <a:pPr lvl="1"/>
            <a:r>
              <a:rPr lang="en-US" dirty="0" smtClean="0"/>
              <a:t>CD</a:t>
            </a:r>
          </a:p>
          <a:p>
            <a:r>
              <a:rPr lang="en-US" dirty="0" smtClean="0"/>
              <a:t>Can also use “</a:t>
            </a:r>
            <a:r>
              <a:rPr lang="en-US" dirty="0" err="1" smtClean="0"/>
              <a:t>scp</a:t>
            </a:r>
            <a:r>
              <a:rPr lang="en-US" dirty="0" smtClean="0"/>
              <a:t>” which is a lot more script friendly</a:t>
            </a:r>
            <a:endParaRPr lang="en-US" dirty="0"/>
          </a:p>
          <a:p>
            <a:pPr marL="365760" lvl="1" indent="0">
              <a:buNone/>
            </a:pPr>
            <a:r>
              <a:rPr lang="en-US" dirty="0" smtClean="0"/>
              <a:t># </a:t>
            </a:r>
            <a:r>
              <a:rPr lang="en-US" dirty="0" err="1" smtClean="0"/>
              <a:t>sftp</a:t>
            </a:r>
            <a:r>
              <a:rPr lang="en-US" dirty="0" smtClean="0"/>
              <a:t> </a:t>
            </a:r>
            <a:r>
              <a:rPr lang="en-US" dirty="0" err="1" smtClean="0">
                <a:hlinkClick r:id="rId2"/>
              </a:rPr>
              <a:t>andrew@andrewmorris.xxx</a:t>
            </a:r>
            <a:endParaRPr lang="en-US" dirty="0" smtClean="0"/>
          </a:p>
          <a:p>
            <a:pPr marL="365760" lvl="1" indent="0">
              <a:buNone/>
            </a:pPr>
            <a:r>
              <a:rPr lang="en-US" dirty="0" smtClean="0"/>
              <a:t>Connecting to </a:t>
            </a:r>
            <a:r>
              <a:rPr lang="en-US" dirty="0" err="1" smtClean="0"/>
              <a:t>andrewmorris.xxx</a:t>
            </a:r>
            <a:r>
              <a:rPr lang="en-US" dirty="0" smtClean="0"/>
              <a:t>…</a:t>
            </a:r>
          </a:p>
          <a:p>
            <a:pPr marL="365760" lvl="1" indent="0">
              <a:buNone/>
            </a:pPr>
            <a:r>
              <a:rPr lang="en-US" dirty="0" err="1" smtClean="0">
                <a:hlinkClick r:id="rId3"/>
              </a:rPr>
              <a:t>andrew@andrewmorris.xxx’s</a:t>
            </a:r>
            <a:r>
              <a:rPr lang="en-US" dirty="0" smtClean="0"/>
              <a:t> password:</a:t>
            </a:r>
          </a:p>
          <a:p>
            <a:pPr marL="365760" lvl="1" indent="0">
              <a:buNone/>
            </a:pPr>
            <a:r>
              <a:rPr lang="en-US" dirty="0" err="1"/>
              <a:t>s</a:t>
            </a:r>
            <a:r>
              <a:rPr lang="en-US" dirty="0" err="1" smtClean="0"/>
              <a:t>ftp</a:t>
            </a:r>
            <a:r>
              <a:rPr lang="en-US" dirty="0" smtClean="0"/>
              <a:t>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167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cares?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Tool uploads</a:t>
            </a:r>
          </a:p>
          <a:p>
            <a:pPr marL="365760" lvl="1" indent="0">
              <a:buNone/>
            </a:pPr>
            <a:r>
              <a:rPr lang="en-US" dirty="0" smtClean="0"/>
              <a:t>&gt; PUT l33t-r00tkit.tar.gz</a:t>
            </a:r>
          </a:p>
          <a:p>
            <a:r>
              <a:rPr lang="en-US" dirty="0" smtClean="0"/>
              <a:t>Data exfiltration</a:t>
            </a:r>
          </a:p>
          <a:p>
            <a:pPr lvl="1"/>
            <a:r>
              <a:rPr lang="en-US" dirty="0" smtClean="0"/>
              <a:t>Moving 4 GB of source code or databases looks horrible</a:t>
            </a:r>
          </a:p>
          <a:p>
            <a:pPr lvl="1"/>
            <a:r>
              <a:rPr lang="en-US" dirty="0" smtClean="0"/>
              <a:t>Tons of SSH traffic looks marginally less horrible</a:t>
            </a:r>
          </a:p>
          <a:p>
            <a:pPr lvl="1"/>
            <a:r>
              <a:rPr lang="en-US" dirty="0" smtClean="0"/>
              <a:t>Encrypted, good for </a:t>
            </a:r>
            <a:r>
              <a:rPr lang="en-US" dirty="0" err="1" smtClean="0"/>
              <a:t>pentests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52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 The Wire…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057399"/>
            <a:ext cx="6685815" cy="377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978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S102901026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46CFF6F-D9AA-4BC0-911A-0A135677191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TS102901026</Template>
  <TotalTime>0</TotalTime>
  <Words>1039</Words>
  <Application>Microsoft Office PowerPoint</Application>
  <PresentationFormat>Custom</PresentationFormat>
  <Paragraphs>166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TS102901026</vt:lpstr>
      <vt:lpstr>Ruining Security Models with SSH</vt:lpstr>
      <vt:lpstr>About Me</vt:lpstr>
      <vt:lpstr>Overview</vt:lpstr>
      <vt:lpstr>Authentication</vt:lpstr>
      <vt:lpstr>Who cares?</vt:lpstr>
      <vt:lpstr>Over The Wire…</vt:lpstr>
      <vt:lpstr>File Transfer</vt:lpstr>
      <vt:lpstr>Who cares?</vt:lpstr>
      <vt:lpstr>Over The Wire…</vt:lpstr>
      <vt:lpstr>Tunneling Traffic</vt:lpstr>
      <vt:lpstr>Local Tunneling</vt:lpstr>
      <vt:lpstr>PowerPoint Presentation</vt:lpstr>
      <vt:lpstr>Who cares?</vt:lpstr>
      <vt:lpstr>Over The Wire…</vt:lpstr>
      <vt:lpstr>THERE HAS TO BE A BETTER WAY</vt:lpstr>
      <vt:lpstr>Dynamic Tunneling (SOCKS)</vt:lpstr>
      <vt:lpstr>BUT WAIT, THERE’S MORE</vt:lpstr>
      <vt:lpstr>TUNNELING ANYTHING OVER SSH</vt:lpstr>
      <vt:lpstr>Dynamic SSH Tunnels + Proxychains</vt:lpstr>
      <vt:lpstr>Who cares about tunneling?</vt:lpstr>
      <vt:lpstr>Some stupid tricks</vt:lpstr>
      <vt:lpstr>“But Andrew, renegotiating a separate SSH session for each tunnel totally sucks”</vt:lpstr>
      <vt:lpstr>Inline SSH Tunneling</vt:lpstr>
      <vt:lpstr>Layer 3 Tunnel (Poor man’s VPN)</vt:lpstr>
      <vt:lpstr>Layer 3 Tunnel (cont’d)</vt:lpstr>
      <vt:lpstr>Hiding from SysAdmins</vt:lpstr>
      <vt:lpstr>Check it out!</vt:lpstr>
      <vt:lpstr>Check it out!</vt:lpstr>
      <vt:lpstr>Being sneaky</vt:lpstr>
      <vt:lpstr>Blackmail Your Rivals</vt:lpstr>
      <vt:lpstr>WHY STOP THERE?!</vt:lpstr>
      <vt:lpstr>Who cares?</vt:lpstr>
      <vt:lpstr>Questions?</vt:lpstr>
      <vt:lpstr>Thanks for listening!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2013-02-18T00:26:11Z</dcterms:created>
  <dcterms:modified xsi:type="dcterms:W3CDTF">2013-02-18T08:36:39Z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TC029010269991</vt:lpwstr>
  </property>
</Properties>
</file>

<file path=docProps/thumbnail.jpeg>
</file>